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3BEAA-4847-6938-0FCC-DB7A9CC41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940A33-3652-035F-6CA6-4ABA4DB5EA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724CB-7CB5-FCD1-20E2-880C21D83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7099-D3A2-4232-975F-BB6EDDA31E02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40F39-D247-4CD4-E5C4-983CE8E4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F1383-A5E4-E407-5204-31B9E413D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7E0A-B7CD-405F-BC5A-0B6E0ACB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2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004ED-6F93-233D-9E5F-DCBD04BED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D03E5-ACFD-D6DF-9F5D-E38D25396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AC791-D604-23E5-2219-92896306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7099-D3A2-4232-975F-BB6EDDA31E02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6B8FC-A8E9-6C04-3433-8873A0912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41123-EF82-CAF9-DBF2-CB5CA271F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7E0A-B7CD-405F-BC5A-0B6E0ACB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4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13B564-38CF-94F2-415B-DD63D04446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0EE72D-8398-BD3D-93FB-C284FE6F4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B8E07-A0FB-8DA4-7799-5145211CB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7099-D3A2-4232-975F-BB6EDDA31E02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F3986-700B-91B6-6768-EBA2717D8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D971C-D73E-1622-1491-66FB4DB34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7E0A-B7CD-405F-BC5A-0B6E0ACB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97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5A325-C2AC-B5A5-0A3C-995C49D4F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5417"/>
            <a:ext cx="10515600" cy="765271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3F36A-77E1-0FF3-CEF9-115DF404F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883F6-A59E-25BB-C7F3-4B0E8C40F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7099-D3A2-4232-975F-BB6EDDA31E02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3B416-CD29-6BF5-30E9-078739154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DC656-7736-2BB8-EF4C-608CBFA43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7E0A-B7CD-405F-BC5A-0B6E0ACB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6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8EC6E-B1B9-DBF5-655F-0CBCE503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1A40A-E729-80C6-9554-A92DD1438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C1180-588C-BD9C-7472-A850C4C7D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7099-D3A2-4232-975F-BB6EDDA31E02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136C5-7545-0692-DDFC-995814BAA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8919B-FEAA-9BA9-9CB9-B045B736C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7E0A-B7CD-405F-BC5A-0B6E0ACB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1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0E1B1-D517-1560-439B-90A579BF2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1"/>
            <a:ext cx="10515600" cy="842389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D0712-6121-B94E-4E56-26CB83A829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3E145-87B2-7B1F-9E3A-EEE7A1623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F43D5-339A-535A-1C89-0BEAEEE52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7099-D3A2-4232-975F-BB6EDDA31E02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AA60C3-A740-588B-BEAA-E56BFE0E9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474A91-3C38-AC5F-87B2-4BA425DC3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7E0A-B7CD-405F-BC5A-0B6E0ACB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4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B0D5-1DFD-FFF9-446B-F2D8A4D84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66776"/>
            <a:ext cx="10515600" cy="82391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ABBC9-7817-F982-9CAC-28F3F62BB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34E772-F677-8B5B-7063-AC4043754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84BBC7-6B3B-2869-E04D-FA77500E0F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77110C-9C5C-65D0-5791-CD331270F1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981026-3C69-4290-EDE4-A945C6FA2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7099-D3A2-4232-975F-BB6EDDA31E02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5989B8-9C59-C099-BB66-615617F93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AB3A32-CE22-77FE-1643-B6A9EDE4F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7E0A-B7CD-405F-BC5A-0B6E0ACB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4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93684-1376-60C7-E900-7E0722A8E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9C84DA-70CC-DA77-6AD8-C20FC2A56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7099-D3A2-4232-975F-BB6EDDA31E02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BDBED6-20C5-6EC0-D7BB-552F995CD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F93CC4-B9ED-CFBD-E7BD-5583FBE5B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7E0A-B7CD-405F-BC5A-0B6E0ACB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7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71759B-12DF-99BD-BE70-642205D44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7099-D3A2-4232-975F-BB6EDDA31E02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C21381-2691-AA80-3F3C-B20896D81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2B70AB-59F5-6C28-170E-88AF120CB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7E0A-B7CD-405F-BC5A-0B6E0ACB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9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D6750-2879-D052-FB6B-8B6F2C0BC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8FCEC-2B36-AD83-6F09-FA8E6A382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2E4B7B-9542-299A-35A1-4C70E9182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7A33C9-CF06-A05E-79F8-019C3824C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7099-D3A2-4232-975F-BB6EDDA31E02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3A708D-EA47-D754-931F-EDC0D9330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DD99C-7047-FB49-2516-76368F35A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7E0A-B7CD-405F-BC5A-0B6E0ACB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9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FEC53-6167-2F5A-906F-2F6222941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21EFE2-4CBF-1055-7A89-FFB737BB47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EEADA0-D32D-6684-6600-F9D4A0445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6548C-4531-E727-CBB9-5E688E4F5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7099-D3A2-4232-975F-BB6EDDA31E02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7732DD-866A-B1CF-B25F-6397EB7E8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E639D-61ED-135E-67D8-BB5B38826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7E0A-B7CD-405F-BC5A-0B6E0ACB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5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6C7111-0770-7959-A974-0FEC5BAE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976D2-0BB2-5395-E38C-D61B640B6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54339-05A0-D874-8575-4499F55A28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87099-D3A2-4232-975F-BB6EDDA31E02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9FED4-5D6A-7717-37E1-6A395201B8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0E386-F9E2-4B84-9837-C0141B7960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27E0A-B7CD-405F-BC5A-0B6E0ACB31E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035908-815A-4495-121E-3939D90ED3C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" y="0"/>
            <a:ext cx="121894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22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0912D-8C9F-A890-EB8F-5888139C86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CFD029-7933-1324-1D7A-B51CF210F3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16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BA29105-D82B-8036-7678-6406678A1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BFDAFF-9C60-A0E6-1DBB-5EC3435919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9BD289-6891-3287-FF8A-23C35DAD4B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72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94CD6-4E9E-4F8E-5B29-A831E17BA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FFA9A-2095-D507-7059-8316618DC9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502516-13E7-A921-ADC0-3A8C3EAD7B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91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E1202-A75F-D3C7-05EA-ECFFFA6EB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4BC4E-76BC-34EA-43F6-4BDCB29BB8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E3785B-1EBE-454E-DB50-4BDBFCB05BD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92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Imran mahmud samrat</dc:creator>
  <cp:lastModifiedBy>Imran mahmud samrat</cp:lastModifiedBy>
  <cp:revision>7</cp:revision>
  <dcterms:created xsi:type="dcterms:W3CDTF">2024-01-20T15:49:41Z</dcterms:created>
  <dcterms:modified xsi:type="dcterms:W3CDTF">2024-01-20T17:11:38Z</dcterms:modified>
</cp:coreProperties>
</file>